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F3CA-59E6-4A94-ACE0-CE2843AB6FAF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97650-FE16-4AAD-A2D4-427002F92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95263"/>
            <a:ext cx="897255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715375" cy="942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933450"/>
            <a:ext cx="83248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-533400"/>
            <a:ext cx="8924925" cy="106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457200"/>
            <a:ext cx="8610600" cy="773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185863"/>
            <a:ext cx="82486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2016-09-08T13:49:38Z</dcterms:created>
  <dcterms:modified xsi:type="dcterms:W3CDTF">2016-09-08T13:51:48Z</dcterms:modified>
</cp:coreProperties>
</file>