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6568-80A7-4256-A201-570B7E2767D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C7A5-1D17-4D8C-A12F-583D99F4FE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-152400"/>
            <a:ext cx="8982075" cy="73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96325" cy="741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166688"/>
            <a:ext cx="86487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572500" cy="1012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2016-09-08T22:23:49Z</dcterms:created>
  <dcterms:modified xsi:type="dcterms:W3CDTF">2016-09-08T22:27:03Z</dcterms:modified>
</cp:coreProperties>
</file>