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33C7-8092-4F18-A3DA-9DA8985AD9D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9225-318F-4E94-98AA-F53B2AF1D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33C7-8092-4F18-A3DA-9DA8985AD9D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9225-318F-4E94-98AA-F53B2AF1D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33C7-8092-4F18-A3DA-9DA8985AD9D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9225-318F-4E94-98AA-F53B2AF1D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33C7-8092-4F18-A3DA-9DA8985AD9D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9225-318F-4E94-98AA-F53B2AF1D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33C7-8092-4F18-A3DA-9DA8985AD9D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9225-318F-4E94-98AA-F53B2AF1D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33C7-8092-4F18-A3DA-9DA8985AD9D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9225-318F-4E94-98AA-F53B2AF1D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33C7-8092-4F18-A3DA-9DA8985AD9D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9225-318F-4E94-98AA-F53B2AF1D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33C7-8092-4F18-A3DA-9DA8985AD9D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9225-318F-4E94-98AA-F53B2AF1D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33C7-8092-4F18-A3DA-9DA8985AD9D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9225-318F-4E94-98AA-F53B2AF1D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33C7-8092-4F18-A3DA-9DA8985AD9D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9225-318F-4E94-98AA-F53B2AF1D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33C7-8092-4F18-A3DA-9DA8985AD9D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9225-318F-4E94-98AA-F53B2AF1D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633C7-8092-4F18-A3DA-9DA8985AD9D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49225-318F-4E94-98AA-F53B2AF1DC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304800"/>
            <a:ext cx="8686800" cy="131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-304800"/>
            <a:ext cx="8448675" cy="1245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6</cp:revision>
  <dcterms:created xsi:type="dcterms:W3CDTF">2016-09-12T18:36:04Z</dcterms:created>
  <dcterms:modified xsi:type="dcterms:W3CDTF">2016-09-12T19:27:40Z</dcterms:modified>
</cp:coreProperties>
</file>