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82C6-181B-43B9-8CF8-8C1B49509FE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FBA6-BC8F-4A8B-B63E-54EED694E4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82C6-181B-43B9-8CF8-8C1B49509FE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FBA6-BC8F-4A8B-B63E-54EED694E4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82C6-181B-43B9-8CF8-8C1B49509FE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FBA6-BC8F-4A8B-B63E-54EED694E4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82C6-181B-43B9-8CF8-8C1B49509FE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FBA6-BC8F-4A8B-B63E-54EED694E4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82C6-181B-43B9-8CF8-8C1B49509FE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FBA6-BC8F-4A8B-B63E-54EED694E4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82C6-181B-43B9-8CF8-8C1B49509FE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FBA6-BC8F-4A8B-B63E-54EED694E4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82C6-181B-43B9-8CF8-8C1B49509FE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FBA6-BC8F-4A8B-B63E-54EED694E4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82C6-181B-43B9-8CF8-8C1B49509FE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FBA6-BC8F-4A8B-B63E-54EED694E4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82C6-181B-43B9-8CF8-8C1B49509FE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FBA6-BC8F-4A8B-B63E-54EED694E4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82C6-181B-43B9-8CF8-8C1B49509FE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FBA6-BC8F-4A8B-B63E-54EED694E4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682C6-181B-43B9-8CF8-8C1B49509FE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FBA6-BC8F-4A8B-B63E-54EED694E4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682C6-181B-43B9-8CF8-8C1B49509FE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1FBA6-BC8F-4A8B-B63E-54EED694E4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3" y="0"/>
            <a:ext cx="7648575" cy="698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96425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5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371600"/>
            <a:ext cx="83439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38201" y="228600"/>
          <a:ext cx="6781797" cy="1778746"/>
        </p:xfrm>
        <a:graphic>
          <a:graphicData uri="http://schemas.openxmlformats.org/drawingml/2006/table">
            <a:tbl>
              <a:tblPr/>
              <a:tblGrid>
                <a:gridCol w="1523999"/>
                <a:gridCol w="914400"/>
                <a:gridCol w="952451"/>
                <a:gridCol w="1130283"/>
                <a:gridCol w="1130381"/>
                <a:gridCol w="1130283"/>
              </a:tblGrid>
              <a:tr h="451745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/>
                        </a:rPr>
                        <a:t>Day</a:t>
                      </a:r>
                      <a:endParaRPr lang="en-US" sz="1700" dirty="0"/>
                    </a:p>
                  </a:txBody>
                  <a:tcPr marL="84702" marR="84702" marT="42351" marB="423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/>
                        </a:rPr>
                        <a:t>Mon</a:t>
                      </a:r>
                      <a:endParaRPr lang="en-US" sz="1700"/>
                    </a:p>
                  </a:txBody>
                  <a:tcPr marL="84702" marR="84702" marT="42351" marB="423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/>
                        </a:rPr>
                        <a:t>Tues</a:t>
                      </a:r>
                      <a:endParaRPr lang="en-US" sz="1700"/>
                    </a:p>
                  </a:txBody>
                  <a:tcPr marL="84702" marR="84702" marT="42351" marB="423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/>
                        </a:rPr>
                        <a:t>Wed</a:t>
                      </a:r>
                      <a:endParaRPr lang="en-US" sz="1700"/>
                    </a:p>
                  </a:txBody>
                  <a:tcPr marL="84702" marR="84702" marT="42351" marB="423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/>
                        </a:rPr>
                        <a:t>Thurs</a:t>
                      </a:r>
                      <a:endParaRPr lang="en-US" sz="1700"/>
                    </a:p>
                  </a:txBody>
                  <a:tcPr marL="84702" marR="84702" marT="42351" marB="423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/>
                        </a:rPr>
                        <a:t>Fri</a:t>
                      </a:r>
                      <a:endParaRPr lang="en-US" sz="1700"/>
                    </a:p>
                  </a:txBody>
                  <a:tcPr marL="84702" marR="84702" marT="42351" marB="423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27001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"/>
                        </a:rPr>
                        <a:t>Number of Students</a:t>
                      </a:r>
                      <a:endParaRPr lang="en-US" sz="1700" dirty="0"/>
                    </a:p>
                  </a:txBody>
                  <a:tcPr marL="84702" marR="84702" marT="42351" marB="423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/>
                        </a:rPr>
                        <a:t>14</a:t>
                      </a:r>
                      <a:endParaRPr lang="en-US" sz="1700" dirty="0"/>
                    </a:p>
                  </a:txBody>
                  <a:tcPr marL="84702" marR="84702" marT="42351" marB="423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/>
                        </a:rPr>
                        <a:t>12</a:t>
                      </a:r>
                      <a:endParaRPr lang="en-US" sz="1700"/>
                    </a:p>
                  </a:txBody>
                  <a:tcPr marL="84702" marR="84702" marT="42351" marB="423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/>
                        </a:rPr>
                        <a:t>18</a:t>
                      </a:r>
                      <a:endParaRPr lang="en-US" sz="1700"/>
                    </a:p>
                  </a:txBody>
                  <a:tcPr marL="84702" marR="84702" marT="42351" marB="423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Arial"/>
                        </a:rPr>
                        <a:t>7</a:t>
                      </a:r>
                      <a:endParaRPr lang="en-US" sz="1700"/>
                    </a:p>
                  </a:txBody>
                  <a:tcPr marL="84702" marR="84702" marT="42351" marB="423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/>
                        </a:rPr>
                        <a:t>2</a:t>
                      </a:r>
                      <a:endParaRPr lang="en-US" sz="1700" dirty="0"/>
                    </a:p>
                  </a:txBody>
                  <a:tcPr marL="84702" marR="84702" marT="42351" marB="4235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2600" cy="7148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2016-08-30T22:50:01Z</dcterms:created>
  <dcterms:modified xsi:type="dcterms:W3CDTF">2016-08-30T22:54:55Z</dcterms:modified>
</cp:coreProperties>
</file>