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2D1A8-45CC-4C5F-8EEE-387AF365D0F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1A570-B2FC-4F16-841F-5B3D6055AC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938213"/>
            <a:ext cx="85725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3" y="500063"/>
            <a:ext cx="85629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0"/>
            <a:ext cx="874395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" y="0"/>
            <a:ext cx="8629650" cy="106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43200" y="251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2514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DIFFERENT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8077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8077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DIFFERENT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-609600"/>
            <a:ext cx="7915275" cy="841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0"/>
            <a:ext cx="8601075" cy="767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838200"/>
            <a:ext cx="8362950" cy="939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609600"/>
            <a:ext cx="8629650" cy="1035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2</cp:revision>
  <dcterms:created xsi:type="dcterms:W3CDTF">2016-09-01T14:05:27Z</dcterms:created>
  <dcterms:modified xsi:type="dcterms:W3CDTF">2016-09-01T14:15:38Z</dcterms:modified>
</cp:coreProperties>
</file>