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40199-183D-4240-9D4B-CE3C62343749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E51C0-C8FC-4AFB-8970-451D319F37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40199-183D-4240-9D4B-CE3C62343749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E51C0-C8FC-4AFB-8970-451D319F37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40199-183D-4240-9D4B-CE3C62343749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E51C0-C8FC-4AFB-8970-451D319F37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40199-183D-4240-9D4B-CE3C62343749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E51C0-C8FC-4AFB-8970-451D319F37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40199-183D-4240-9D4B-CE3C62343749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E51C0-C8FC-4AFB-8970-451D319F37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40199-183D-4240-9D4B-CE3C62343749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E51C0-C8FC-4AFB-8970-451D319F37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40199-183D-4240-9D4B-CE3C62343749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E51C0-C8FC-4AFB-8970-451D319F37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40199-183D-4240-9D4B-CE3C62343749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E51C0-C8FC-4AFB-8970-451D319F37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40199-183D-4240-9D4B-CE3C62343749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E51C0-C8FC-4AFB-8970-451D319F37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40199-183D-4240-9D4B-CE3C62343749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E51C0-C8FC-4AFB-8970-451D319F37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40199-183D-4240-9D4B-CE3C62343749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E51C0-C8FC-4AFB-8970-451D319F37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D40199-183D-4240-9D4B-CE3C62343749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CE51C0-C8FC-4AFB-8970-451D319F37E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8" y="0"/>
            <a:ext cx="9001125" cy="844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762000"/>
            <a:ext cx="8924925" cy="1071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50" y="-762000"/>
            <a:ext cx="8972550" cy="965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33338"/>
            <a:ext cx="8839200" cy="679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" y="1543050"/>
            <a:ext cx="8763000" cy="37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914400"/>
            <a:ext cx="9582150" cy="1090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5" y="-609600"/>
            <a:ext cx="8886825" cy="1314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On-screen Show (4:3)</PresentationFormat>
  <Paragraphs>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SCSS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SCSS</dc:creator>
  <cp:lastModifiedBy>SCSS</cp:lastModifiedBy>
  <cp:revision>1</cp:revision>
  <dcterms:created xsi:type="dcterms:W3CDTF">2016-09-19T14:22:07Z</dcterms:created>
  <dcterms:modified xsi:type="dcterms:W3CDTF">2016-09-19T14:25:12Z</dcterms:modified>
</cp:coreProperties>
</file>