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20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4440-B0A8-460A-8E18-98C0F3609CDB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EB96D-9085-4709-AA9D-D88935DFCE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4440-B0A8-460A-8E18-98C0F3609CDB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EB96D-9085-4709-AA9D-D88935DFCE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4440-B0A8-460A-8E18-98C0F3609CDB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EB96D-9085-4709-AA9D-D88935DFCE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4440-B0A8-460A-8E18-98C0F3609CDB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EB96D-9085-4709-AA9D-D88935DFCE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4440-B0A8-460A-8E18-98C0F3609CDB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EB96D-9085-4709-AA9D-D88935DFCE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4440-B0A8-460A-8E18-98C0F3609CDB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EB96D-9085-4709-AA9D-D88935DFCE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4440-B0A8-460A-8E18-98C0F3609CDB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EB96D-9085-4709-AA9D-D88935DFCE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4440-B0A8-460A-8E18-98C0F3609CDB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EB96D-9085-4709-AA9D-D88935DFCE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4440-B0A8-460A-8E18-98C0F3609CDB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EB96D-9085-4709-AA9D-D88935DFCE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4440-B0A8-460A-8E18-98C0F3609CDB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EB96D-9085-4709-AA9D-D88935DFCE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4440-B0A8-460A-8E18-98C0F3609CDB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EB96D-9085-4709-AA9D-D88935DFCE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C4440-B0A8-460A-8E18-98C0F3609CDB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EB96D-9085-4709-AA9D-D88935DFCE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88" y="0"/>
            <a:ext cx="9039225" cy="133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67850" cy="1210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8" y="0"/>
            <a:ext cx="8772525" cy="753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8839200" cy="862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3" y="0"/>
            <a:ext cx="8791575" cy="994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0"/>
            <a:ext cx="8382000" cy="1090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5" y="0"/>
            <a:ext cx="8515350" cy="1051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988" y="0"/>
            <a:ext cx="8582025" cy="1015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-304800"/>
            <a:ext cx="8677275" cy="132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2016-09-20T13:41:58Z</dcterms:created>
  <dcterms:modified xsi:type="dcterms:W3CDTF">2016-09-20T13:44:25Z</dcterms:modified>
</cp:coreProperties>
</file>