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D91F3-2124-4A21-8003-E165754A073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2C4E1-E877-45E2-B91A-E33727E081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3" y="0"/>
            <a:ext cx="8829675" cy="134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0"/>
            <a:ext cx="8724900" cy="767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0"/>
            <a:ext cx="8848725" cy="741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0"/>
            <a:ext cx="8963025" cy="1097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3" y="0"/>
            <a:ext cx="8867775" cy="141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3" y="0"/>
            <a:ext cx="8867775" cy="141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2016-09-21T15:11:17Z</dcterms:created>
  <dcterms:modified xsi:type="dcterms:W3CDTF">2016-09-21T15:12:26Z</dcterms:modified>
</cp:coreProperties>
</file>