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92A05-DC19-4B8E-88A7-8146909AE13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B3388-B587-4720-AA9B-142710DEED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0"/>
            <a:ext cx="8877300" cy="128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0"/>
            <a:ext cx="8724900" cy="128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0"/>
            <a:ext cx="8934450" cy="971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0"/>
            <a:ext cx="8801100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685800"/>
            <a:ext cx="8696325" cy="882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-685800"/>
            <a:ext cx="7943850" cy="885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t="10390" r="6560" b="5195"/>
          <a:stretch>
            <a:fillRect/>
          </a:stretch>
        </p:blipFill>
        <p:spPr bwMode="auto">
          <a:xfrm>
            <a:off x="2209800" y="2514600"/>
            <a:ext cx="5562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209800" y="30480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33600" y="35814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33600" y="4038600"/>
            <a:ext cx="563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44958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147" idx="1"/>
            <a:endCxn id="6147" idx="3"/>
          </p:cNvCxnSpPr>
          <p:nvPr/>
        </p:nvCxnSpPr>
        <p:spPr>
          <a:xfrm>
            <a:off x="2209800" y="49911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09800" y="54102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09800" y="58674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09800" y="64008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86000" y="68580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09800" y="73914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09800" y="2438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52800" y="2438400"/>
            <a:ext cx="0" cy="502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95800" y="2438400"/>
            <a:ext cx="0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62600" y="2438400"/>
            <a:ext cx="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29400" y="2438400"/>
            <a:ext cx="76200" cy="510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609600"/>
            <a:ext cx="8639175" cy="153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609600"/>
            <a:ext cx="8915400" cy="145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2016-09-13T13:37:58Z</dcterms:created>
  <dcterms:modified xsi:type="dcterms:W3CDTF">2016-09-13T13:45:41Z</dcterms:modified>
</cp:coreProperties>
</file>