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2182-5B6A-4DF1-9ED0-9176D214FF6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9F18-5072-45B8-BD37-5D28097DCC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0"/>
            <a:ext cx="8610600" cy="904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0225" cy="163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3" y="928688"/>
            <a:ext cx="89058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8" y="0"/>
            <a:ext cx="8924925" cy="147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572500" cy="160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0"/>
            <a:ext cx="8705850" cy="1082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2</cp:revision>
  <dcterms:created xsi:type="dcterms:W3CDTF">2016-09-14T13:30:37Z</dcterms:created>
  <dcterms:modified xsi:type="dcterms:W3CDTF">2016-09-14T13:49:42Z</dcterms:modified>
</cp:coreProperties>
</file>