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71E-0238-4710-96C4-5B39382EE5C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81FB-D61D-466F-8389-8CCA84C17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71E-0238-4710-96C4-5B39382EE5C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81FB-D61D-466F-8389-8CCA84C17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71E-0238-4710-96C4-5B39382EE5C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81FB-D61D-466F-8389-8CCA84C17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71E-0238-4710-96C4-5B39382EE5C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81FB-D61D-466F-8389-8CCA84C17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71E-0238-4710-96C4-5B39382EE5C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81FB-D61D-466F-8389-8CCA84C17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71E-0238-4710-96C4-5B39382EE5C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81FB-D61D-466F-8389-8CCA84C17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71E-0238-4710-96C4-5B39382EE5C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81FB-D61D-466F-8389-8CCA84C17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71E-0238-4710-96C4-5B39382EE5C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81FB-D61D-466F-8389-8CCA84C17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71E-0238-4710-96C4-5B39382EE5C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81FB-D61D-466F-8389-8CCA84C17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71E-0238-4710-96C4-5B39382EE5C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81FB-D61D-466F-8389-8CCA84C17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71E-0238-4710-96C4-5B39382EE5C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81FB-D61D-466F-8389-8CCA84C17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3D71E-0238-4710-96C4-5B39382EE5C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081FB-D61D-466F-8389-8CCA84C17F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" y="0"/>
            <a:ext cx="8705850" cy="127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685800"/>
            <a:ext cx="8820150" cy="895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5" y="614363"/>
            <a:ext cx="8439150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0"/>
            <a:ext cx="8791575" cy="718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-685800"/>
            <a:ext cx="8429625" cy="862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533400"/>
            <a:ext cx="8715375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9600"/>
            <a:ext cx="8915400" cy="1121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8820150" cy="631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2</cp:revision>
  <dcterms:created xsi:type="dcterms:W3CDTF">2016-09-07T13:39:31Z</dcterms:created>
  <dcterms:modified xsi:type="dcterms:W3CDTF">2016-09-07T13:45:54Z</dcterms:modified>
</cp:coreProperties>
</file>