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08BB-F8D5-4F5E-A3FC-A8D1FE8161F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4B5E-D86C-40D4-9F9A-7E8645793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481013"/>
            <a:ext cx="859155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0"/>
            <a:ext cx="8458200" cy="801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1054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8915400" cy="1039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-304800"/>
            <a:ext cx="8124825" cy="96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2016-09-15T13:25:46Z</dcterms:created>
  <dcterms:modified xsi:type="dcterms:W3CDTF">2016-09-15T13:45:43Z</dcterms:modified>
</cp:coreProperties>
</file>