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64" y="13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86F-70DB-4A1E-98F8-BF1B00EAC65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3DE4-A225-4DD0-9215-B3B234494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86F-70DB-4A1E-98F8-BF1B00EAC65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3DE4-A225-4DD0-9215-B3B234494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86F-70DB-4A1E-98F8-BF1B00EAC65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3DE4-A225-4DD0-9215-B3B234494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86F-70DB-4A1E-98F8-BF1B00EAC65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3DE4-A225-4DD0-9215-B3B234494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86F-70DB-4A1E-98F8-BF1B00EAC65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3DE4-A225-4DD0-9215-B3B234494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86F-70DB-4A1E-98F8-BF1B00EAC65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3DE4-A225-4DD0-9215-B3B234494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86F-70DB-4A1E-98F8-BF1B00EAC65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3DE4-A225-4DD0-9215-B3B234494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86F-70DB-4A1E-98F8-BF1B00EAC65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3DE4-A225-4DD0-9215-B3B234494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86F-70DB-4A1E-98F8-BF1B00EAC65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3DE4-A225-4DD0-9215-B3B234494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86F-70DB-4A1E-98F8-BF1B00EAC65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3DE4-A225-4DD0-9215-B3B234494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286F-70DB-4A1E-98F8-BF1B00EAC65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3DE4-A225-4DD0-9215-B3B234494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9286F-70DB-4A1E-98F8-BF1B00EAC65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E3DE4-A225-4DD0-9215-B3B234494E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5" y="490538"/>
            <a:ext cx="843915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100" cy="1068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200"/>
            <a:ext cx="8896350" cy="1133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" y="0"/>
            <a:ext cx="8934450" cy="9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3" y="33338"/>
            <a:ext cx="8753475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" y="1609725"/>
            <a:ext cx="794385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1000"/>
            <a:ext cx="9544050" cy="1216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2016-09-16T13:43:32Z</dcterms:created>
  <dcterms:modified xsi:type="dcterms:W3CDTF">2016-09-16T13:49:04Z</dcterms:modified>
</cp:coreProperties>
</file>