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C796-79F2-42B9-A579-CEA6357E48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A601-F424-4FC4-843D-085D149A0A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0"/>
            <a:ext cx="8867775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609600"/>
            <a:ext cx="8686800" cy="117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533400"/>
            <a:ext cx="8067675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762000"/>
            <a:ext cx="8886825" cy="129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762000"/>
            <a:ext cx="866775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762000"/>
            <a:ext cx="8705850" cy="1185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-304800"/>
            <a:ext cx="8877300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533400"/>
            <a:ext cx="8610600" cy="982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2</cp:revision>
  <dcterms:created xsi:type="dcterms:W3CDTF">2016-09-22T15:47:53Z</dcterms:created>
  <dcterms:modified xsi:type="dcterms:W3CDTF">2016-09-23T14:07:51Z</dcterms:modified>
</cp:coreProperties>
</file>