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ED7B-907E-40E7-9EE2-B8BB0A11CFA1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76C5-C1E3-4403-B749-40EE2470E1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ED7B-907E-40E7-9EE2-B8BB0A11CFA1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76C5-C1E3-4403-B749-40EE2470E1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ED7B-907E-40E7-9EE2-B8BB0A11CFA1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76C5-C1E3-4403-B749-40EE2470E1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ED7B-907E-40E7-9EE2-B8BB0A11CFA1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76C5-C1E3-4403-B749-40EE2470E1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ED7B-907E-40E7-9EE2-B8BB0A11CFA1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76C5-C1E3-4403-B749-40EE2470E1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ED7B-907E-40E7-9EE2-B8BB0A11CFA1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76C5-C1E3-4403-B749-40EE2470E1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ED7B-907E-40E7-9EE2-B8BB0A11CFA1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76C5-C1E3-4403-B749-40EE2470E1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ED7B-907E-40E7-9EE2-B8BB0A11CFA1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76C5-C1E3-4403-B749-40EE2470E1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ED7B-907E-40E7-9EE2-B8BB0A11CFA1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76C5-C1E3-4403-B749-40EE2470E1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ED7B-907E-40E7-9EE2-B8BB0A11CFA1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76C5-C1E3-4403-B749-40EE2470E1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ED7B-907E-40E7-9EE2-B8BB0A11CFA1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76C5-C1E3-4403-B749-40EE2470E1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5ED7B-907E-40E7-9EE2-B8BB0A11CFA1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676C5-C1E3-4403-B749-40EE2470E1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5" y="0"/>
            <a:ext cx="8782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-142875"/>
            <a:ext cx="8382000" cy="700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-762000"/>
            <a:ext cx="8391525" cy="970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-381000"/>
            <a:ext cx="8620125" cy="1002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461963"/>
            <a:ext cx="885825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" y="233363"/>
            <a:ext cx="8724900" cy="639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733425"/>
            <a:ext cx="849630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3" y="0"/>
            <a:ext cx="8601075" cy="726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013" y="904875"/>
            <a:ext cx="8181975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" y="452438"/>
            <a:ext cx="8915400" cy="595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" y="623888"/>
            <a:ext cx="8343900" cy="561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550" y="-747713"/>
            <a:ext cx="7962900" cy="835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2016-08-31T21:09:44Z</dcterms:created>
  <dcterms:modified xsi:type="dcterms:W3CDTF">2016-08-31T21:13:36Z</dcterms:modified>
</cp:coreProperties>
</file>