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34D1-AD8A-46B3-9B97-D42B1FC71B4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76E9-98F7-4997-9D8F-466FD33338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34D1-AD8A-46B3-9B97-D42B1FC71B4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76E9-98F7-4997-9D8F-466FD33338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34D1-AD8A-46B3-9B97-D42B1FC71B4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76E9-98F7-4997-9D8F-466FD33338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34D1-AD8A-46B3-9B97-D42B1FC71B4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76E9-98F7-4997-9D8F-466FD33338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34D1-AD8A-46B3-9B97-D42B1FC71B4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76E9-98F7-4997-9D8F-466FD33338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34D1-AD8A-46B3-9B97-D42B1FC71B4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76E9-98F7-4997-9D8F-466FD33338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34D1-AD8A-46B3-9B97-D42B1FC71B4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76E9-98F7-4997-9D8F-466FD33338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34D1-AD8A-46B3-9B97-D42B1FC71B4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76E9-98F7-4997-9D8F-466FD33338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34D1-AD8A-46B3-9B97-D42B1FC71B4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76E9-98F7-4997-9D8F-466FD33338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34D1-AD8A-46B3-9B97-D42B1FC71B4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76E9-98F7-4997-9D8F-466FD33338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34D1-AD8A-46B3-9B97-D42B1FC71B4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76E9-98F7-4997-9D8F-466FD33338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734D1-AD8A-46B3-9B97-D42B1FC71B4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B76E9-98F7-4997-9D8F-466FD33338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6012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-304800"/>
            <a:ext cx="8315325" cy="736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33400"/>
            <a:ext cx="9048750" cy="807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13" y="771525"/>
            <a:ext cx="9020175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70168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-457200"/>
            <a:ext cx="8705850" cy="787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81000"/>
            <a:ext cx="9772650" cy="758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3363" y="-180975"/>
            <a:ext cx="9610726" cy="721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81000"/>
            <a:ext cx="10239375" cy="846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2016-08-30T22:55:28Z</dcterms:created>
  <dcterms:modified xsi:type="dcterms:W3CDTF">2016-08-30T22:58:10Z</dcterms:modified>
</cp:coreProperties>
</file>