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63D0-BFE5-4087-92CE-D13C108D3DB1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05DD7-32D6-4F9D-A414-36E8611E24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0"/>
            <a:ext cx="87725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-228600"/>
            <a:ext cx="9067800" cy="922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247650"/>
            <a:ext cx="892492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3500"/>
            <a:ext cx="868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-671513"/>
            <a:ext cx="8867775" cy="820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228600"/>
            <a:ext cx="8686800" cy="1210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762000"/>
            <a:ext cx="8067675" cy="77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5800"/>
            <a:ext cx="8734425" cy="130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533400"/>
            <a:ext cx="8667750" cy="9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538163"/>
            <a:ext cx="90201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233363"/>
            <a:ext cx="873442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795338"/>
            <a:ext cx="84677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0"/>
            <a:ext cx="8591550" cy="71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33350"/>
            <a:ext cx="88773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0"/>
            <a:ext cx="9029700" cy="923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623888"/>
            <a:ext cx="86677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0"/>
            <a:ext cx="8877300" cy="83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SCSS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SCSS</dc:creator>
  <cp:lastModifiedBy>SCSS</cp:lastModifiedBy>
  <cp:revision>1</cp:revision>
  <dcterms:created xsi:type="dcterms:W3CDTF">2016-08-31T21:04:03Z</dcterms:created>
  <dcterms:modified xsi:type="dcterms:W3CDTF">2016-08-31T21:09:38Z</dcterms:modified>
</cp:coreProperties>
</file>