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79EA-EC87-4575-AAAC-E8235690A5E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2F1E-2085-433D-91ED-EF2FD85E3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79EA-EC87-4575-AAAC-E8235690A5E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2F1E-2085-433D-91ED-EF2FD85E3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79EA-EC87-4575-AAAC-E8235690A5E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2F1E-2085-433D-91ED-EF2FD85E3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79EA-EC87-4575-AAAC-E8235690A5E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2F1E-2085-433D-91ED-EF2FD85E3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79EA-EC87-4575-AAAC-E8235690A5E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2F1E-2085-433D-91ED-EF2FD85E3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79EA-EC87-4575-AAAC-E8235690A5E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2F1E-2085-433D-91ED-EF2FD85E3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79EA-EC87-4575-AAAC-E8235690A5E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2F1E-2085-433D-91ED-EF2FD85E3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79EA-EC87-4575-AAAC-E8235690A5E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2F1E-2085-433D-91ED-EF2FD85E3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79EA-EC87-4575-AAAC-E8235690A5E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2F1E-2085-433D-91ED-EF2FD85E3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79EA-EC87-4575-AAAC-E8235690A5E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2F1E-2085-433D-91ED-EF2FD85E3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F79EA-EC87-4575-AAAC-E8235690A5E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2F1E-2085-433D-91ED-EF2FD85E36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F79EA-EC87-4575-AAAC-E8235690A5E3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E2F1E-2085-433D-91ED-EF2FD85E36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525" y="-609600"/>
            <a:ext cx="8753475" cy="127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50" y="0"/>
            <a:ext cx="8877300" cy="917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-609600"/>
            <a:ext cx="8743950" cy="919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2016-09-01T19:28:13Z</dcterms:created>
  <dcterms:modified xsi:type="dcterms:W3CDTF">2016-09-01T19:31:35Z</dcterms:modified>
</cp:coreProperties>
</file>