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3E283-6498-48D5-9F11-276BF77B969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90D3-550C-4CA1-AA46-C363E5139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0"/>
            <a:ext cx="8772525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8" y="0"/>
            <a:ext cx="8315325" cy="815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848725" cy="1030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61938"/>
            <a:ext cx="864870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0"/>
            <a:ext cx="8677275" cy="163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762000"/>
            <a:ext cx="8267700" cy="112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2016-09-07T11:47:02Z</dcterms:created>
  <dcterms:modified xsi:type="dcterms:W3CDTF">2016-09-07T11:50:57Z</dcterms:modified>
</cp:coreProperties>
</file>