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BA6C-09B1-4D12-AFB4-B4D8F194A04F}" type="datetimeFigureOut">
              <a:rPr lang="en-US" smtClean="0"/>
              <a:t>9/9/2016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5C9C4-2217-41BD-A3DC-0703C38919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1185863"/>
            <a:ext cx="82486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-533400"/>
            <a:ext cx="8829675" cy="1034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58350" cy="133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" y="100013"/>
            <a:ext cx="82105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3" y="0"/>
            <a:ext cx="8905875" cy="809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609600"/>
            <a:ext cx="8610600" cy="1181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0"/>
            <a:ext cx="8782050" cy="827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-609600"/>
            <a:ext cx="8639175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-533400"/>
            <a:ext cx="851535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-381000"/>
            <a:ext cx="8467725" cy="946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SCSS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SCSS</dc:creator>
  <cp:lastModifiedBy>SCSS</cp:lastModifiedBy>
  <cp:revision>1</cp:revision>
  <dcterms:created xsi:type="dcterms:W3CDTF">2016-09-09T13:54:47Z</dcterms:created>
  <dcterms:modified xsi:type="dcterms:W3CDTF">2016-09-09T13:59:41Z</dcterms:modified>
</cp:coreProperties>
</file>