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17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F028-8ADF-48FC-8BEC-08532B9CB07E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A8F5-3BDD-4FC4-9C7E-F2F990B72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F028-8ADF-48FC-8BEC-08532B9CB07E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A8F5-3BDD-4FC4-9C7E-F2F990B72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F028-8ADF-48FC-8BEC-08532B9CB07E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A8F5-3BDD-4FC4-9C7E-F2F990B72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F028-8ADF-48FC-8BEC-08532B9CB07E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A8F5-3BDD-4FC4-9C7E-F2F990B72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F028-8ADF-48FC-8BEC-08532B9CB07E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A8F5-3BDD-4FC4-9C7E-F2F990B72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F028-8ADF-48FC-8BEC-08532B9CB07E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A8F5-3BDD-4FC4-9C7E-F2F990B72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F028-8ADF-48FC-8BEC-08532B9CB07E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A8F5-3BDD-4FC4-9C7E-F2F990B72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F028-8ADF-48FC-8BEC-08532B9CB07E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A8F5-3BDD-4FC4-9C7E-F2F990B72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F028-8ADF-48FC-8BEC-08532B9CB07E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A8F5-3BDD-4FC4-9C7E-F2F990B72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F028-8ADF-48FC-8BEC-08532B9CB07E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A8F5-3BDD-4FC4-9C7E-F2F990B72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F028-8ADF-48FC-8BEC-08532B9CB07E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A8F5-3BDD-4FC4-9C7E-F2F990B72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BF028-8ADF-48FC-8BEC-08532B9CB07E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EA8F5-3BDD-4FC4-9C7E-F2F990B72F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8" y="890588"/>
            <a:ext cx="8543925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-381000"/>
            <a:ext cx="8696325" cy="136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" y="0"/>
            <a:ext cx="8515350" cy="1147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" y="0"/>
            <a:ext cx="8515350" cy="1147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" y="0"/>
            <a:ext cx="8724900" cy="144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" y="0"/>
            <a:ext cx="8724900" cy="1262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2016-09-12T13:39:29Z</dcterms:created>
  <dcterms:modified xsi:type="dcterms:W3CDTF">2016-09-12T13:40:50Z</dcterms:modified>
</cp:coreProperties>
</file>