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7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0ED-F393-41C0-9DEE-01160FC313D4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25983-35CC-482D-8E6A-190D40691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0ED-F393-41C0-9DEE-01160FC313D4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25983-35CC-482D-8E6A-190D40691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0ED-F393-41C0-9DEE-01160FC313D4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25983-35CC-482D-8E6A-190D40691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0ED-F393-41C0-9DEE-01160FC313D4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25983-35CC-482D-8E6A-190D40691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0ED-F393-41C0-9DEE-01160FC313D4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25983-35CC-482D-8E6A-190D40691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0ED-F393-41C0-9DEE-01160FC313D4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25983-35CC-482D-8E6A-190D40691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0ED-F393-41C0-9DEE-01160FC313D4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25983-35CC-482D-8E6A-190D40691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0ED-F393-41C0-9DEE-01160FC313D4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25983-35CC-482D-8E6A-190D40691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0ED-F393-41C0-9DEE-01160FC313D4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25983-35CC-482D-8E6A-190D40691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0ED-F393-41C0-9DEE-01160FC313D4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25983-35CC-482D-8E6A-190D40691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0ED-F393-41C0-9DEE-01160FC313D4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25983-35CC-482D-8E6A-190D40691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C80ED-F393-41C0-9DEE-01160FC313D4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25983-35CC-482D-8E6A-190D40691A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3" y="0"/>
            <a:ext cx="8601075" cy="818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0"/>
            <a:ext cx="8724900" cy="732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0"/>
            <a:ext cx="8620125" cy="1259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-685800"/>
            <a:ext cx="9105900" cy="789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366713"/>
            <a:ext cx="859155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895350"/>
            <a:ext cx="847725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" y="-685800"/>
            <a:ext cx="9115425" cy="1098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0"/>
            <a:ext cx="8001000" cy="767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-533400"/>
            <a:ext cx="8553450" cy="124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2016-09-06T13:39:44Z</dcterms:created>
  <dcterms:modified xsi:type="dcterms:W3CDTF">2016-09-06T13:46:30Z</dcterms:modified>
</cp:coreProperties>
</file>