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96BC4-43B7-4235-9809-F42FD84B7F6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CFCBB-602B-47AC-9F31-6DB725395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0"/>
            <a:ext cx="8848725" cy="766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-762000"/>
            <a:ext cx="8982075" cy="1101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762000"/>
            <a:ext cx="8543925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-685800"/>
            <a:ext cx="7934325" cy="787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8858250" cy="882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0"/>
            <a:ext cx="8458200" cy="722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7163"/>
            <a:ext cx="8791575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0"/>
            <a:ext cx="9039225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14288"/>
            <a:ext cx="88773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-762000"/>
            <a:ext cx="8724900" cy="96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639175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0"/>
            <a:ext cx="855345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2016-09-29T14:01:52Z</dcterms:created>
  <dcterms:modified xsi:type="dcterms:W3CDTF">2016-09-29T14:12:07Z</dcterms:modified>
</cp:coreProperties>
</file>