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C408F-DC53-489A-9E93-15B30C20C673}" type="datetimeFigureOut">
              <a:rPr lang="en-US" smtClean="0"/>
              <a:t>9/7/2016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CE18C-DD90-4F40-A856-28364EBE7F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9088" y="857250"/>
            <a:ext cx="8505825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7663" y="700088"/>
            <a:ext cx="8448675" cy="545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5" y="0"/>
            <a:ext cx="8972550" cy="736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709613"/>
            <a:ext cx="8201025" cy="543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0"/>
            <a:ext cx="7315200" cy="705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3875" y="471488"/>
            <a:ext cx="8096250" cy="591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533400"/>
            <a:ext cx="8772525" cy="842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0"/>
            <a:ext cx="8686800" cy="700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4325" y="-457200"/>
            <a:ext cx="8829675" cy="720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10</cp:revision>
  <dcterms:created xsi:type="dcterms:W3CDTF">2016-09-07T18:35:52Z</dcterms:created>
  <dcterms:modified xsi:type="dcterms:W3CDTF">2016-09-07T20:09:12Z</dcterms:modified>
</cp:coreProperties>
</file>