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B565-646C-4720-B68A-03070DA1D1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86B1-117F-430B-8E27-DCD3402E70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961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0"/>
            <a:ext cx="8591550" cy="1081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-461963"/>
            <a:ext cx="8972550" cy="146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-685800"/>
            <a:ext cx="8934450" cy="1168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609600"/>
            <a:ext cx="8610600" cy="834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2016-10-03T14:11:11Z</dcterms:created>
  <dcterms:modified xsi:type="dcterms:W3CDTF">2016-10-03T14:14:22Z</dcterms:modified>
</cp:coreProperties>
</file>