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DB99-5DAC-4C60-AC28-2F6A4E81D7A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14F8C-7123-4DF0-8C9B-6835FF57A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DB99-5DAC-4C60-AC28-2F6A4E81D7A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14F8C-7123-4DF0-8C9B-6835FF57A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DB99-5DAC-4C60-AC28-2F6A4E81D7A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14F8C-7123-4DF0-8C9B-6835FF57A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DB99-5DAC-4C60-AC28-2F6A4E81D7A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14F8C-7123-4DF0-8C9B-6835FF57A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DB99-5DAC-4C60-AC28-2F6A4E81D7A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14F8C-7123-4DF0-8C9B-6835FF57A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DB99-5DAC-4C60-AC28-2F6A4E81D7A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14F8C-7123-4DF0-8C9B-6835FF57A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DB99-5DAC-4C60-AC28-2F6A4E81D7A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14F8C-7123-4DF0-8C9B-6835FF57A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DB99-5DAC-4C60-AC28-2F6A4E81D7A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14F8C-7123-4DF0-8C9B-6835FF57A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DB99-5DAC-4C60-AC28-2F6A4E81D7A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14F8C-7123-4DF0-8C9B-6835FF57A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DB99-5DAC-4C60-AC28-2F6A4E81D7A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14F8C-7123-4DF0-8C9B-6835FF57A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DB99-5DAC-4C60-AC28-2F6A4E81D7A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14F8C-7123-4DF0-8C9B-6835FF57A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7DB99-5DAC-4C60-AC28-2F6A4E81D7A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14F8C-7123-4DF0-8C9B-6835FF57A3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1000"/>
            <a:ext cx="8982075" cy="943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457200"/>
            <a:ext cx="8677275" cy="966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457200"/>
            <a:ext cx="8677275" cy="966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2016-10-03T14:14:34Z</dcterms:created>
  <dcterms:modified xsi:type="dcterms:W3CDTF">2016-10-03T14:18:20Z</dcterms:modified>
</cp:coreProperties>
</file>