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5402-F9EF-49B7-86CF-D7D16D429D66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3852-0DD7-41AD-9A17-0EC36D8A1F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5402-F9EF-49B7-86CF-D7D16D429D66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3852-0DD7-41AD-9A17-0EC36D8A1F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5402-F9EF-49B7-86CF-D7D16D429D66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3852-0DD7-41AD-9A17-0EC36D8A1F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5402-F9EF-49B7-86CF-D7D16D429D66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3852-0DD7-41AD-9A17-0EC36D8A1F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5402-F9EF-49B7-86CF-D7D16D429D66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3852-0DD7-41AD-9A17-0EC36D8A1F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5402-F9EF-49B7-86CF-D7D16D429D66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3852-0DD7-41AD-9A17-0EC36D8A1F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5402-F9EF-49B7-86CF-D7D16D429D66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3852-0DD7-41AD-9A17-0EC36D8A1F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5402-F9EF-49B7-86CF-D7D16D429D66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3852-0DD7-41AD-9A17-0EC36D8A1F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5402-F9EF-49B7-86CF-D7D16D429D66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3852-0DD7-41AD-9A17-0EC36D8A1F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5402-F9EF-49B7-86CF-D7D16D429D66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3852-0DD7-41AD-9A17-0EC36D8A1F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5402-F9EF-49B7-86CF-D7D16D429D66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3852-0DD7-41AD-9A17-0EC36D8A1F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05402-F9EF-49B7-86CF-D7D16D429D66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33852-0DD7-41AD-9A17-0EC36D8A1F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390525"/>
            <a:ext cx="8553450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-609600"/>
            <a:ext cx="8572500" cy="804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0"/>
            <a:ext cx="9610725" cy="104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433388"/>
            <a:ext cx="8963025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85800"/>
            <a:ext cx="8801100" cy="1018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-457200"/>
            <a:ext cx="9020175" cy="840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2016-10-04T13:42:39Z</dcterms:created>
  <dcterms:modified xsi:type="dcterms:W3CDTF">2016-10-04T13:45:52Z</dcterms:modified>
</cp:coreProperties>
</file>