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460D-5BB0-4DEF-82DF-1BB578CC9CBE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0CF2C-037A-4745-B9DE-950C22E7C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2650" cy="1253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228600"/>
            <a:ext cx="8658225" cy="902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-609600"/>
            <a:ext cx="8943975" cy="95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898207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685800"/>
            <a:ext cx="8763000" cy="108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-609600"/>
            <a:ext cx="9010650" cy="1052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SCSS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SCSS</dc:creator>
  <cp:lastModifiedBy>SCSS</cp:lastModifiedBy>
  <cp:revision>1</cp:revision>
  <dcterms:created xsi:type="dcterms:W3CDTF">2016-10-06T13:47:52Z</dcterms:created>
  <dcterms:modified xsi:type="dcterms:W3CDTF">2016-10-06T13:50:11Z</dcterms:modified>
</cp:coreProperties>
</file>