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30DC-057E-46E3-BDDA-1A66895584E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23B3-1FE7-4C7A-930A-B615EBAA2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8705850" cy="8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858250" cy="127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058275" cy="1126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228600"/>
            <a:ext cx="8724900" cy="97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2016-10-11T21:41:12Z</dcterms:created>
  <dcterms:modified xsi:type="dcterms:W3CDTF">2016-10-11T21:43:57Z</dcterms:modified>
</cp:coreProperties>
</file>