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26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EA9F-7729-4EE9-AC30-2A7EBEC7336F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BBE51-43A1-4362-A4AA-0E0B7740D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EA9F-7729-4EE9-AC30-2A7EBEC7336F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BBE51-43A1-4362-A4AA-0E0B7740D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EA9F-7729-4EE9-AC30-2A7EBEC7336F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BBE51-43A1-4362-A4AA-0E0B7740D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EA9F-7729-4EE9-AC30-2A7EBEC7336F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BBE51-43A1-4362-A4AA-0E0B7740D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EA9F-7729-4EE9-AC30-2A7EBEC7336F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BBE51-43A1-4362-A4AA-0E0B7740D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EA9F-7729-4EE9-AC30-2A7EBEC7336F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BBE51-43A1-4362-A4AA-0E0B7740D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EA9F-7729-4EE9-AC30-2A7EBEC7336F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BBE51-43A1-4362-A4AA-0E0B7740D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EA9F-7729-4EE9-AC30-2A7EBEC7336F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BBE51-43A1-4362-A4AA-0E0B7740D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EA9F-7729-4EE9-AC30-2A7EBEC7336F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BBE51-43A1-4362-A4AA-0E0B7740D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EA9F-7729-4EE9-AC30-2A7EBEC7336F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BBE51-43A1-4362-A4AA-0E0B7740D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EA9F-7729-4EE9-AC30-2A7EBEC7336F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BBE51-43A1-4362-A4AA-0E0B7740D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8EA9F-7729-4EE9-AC30-2A7EBEC7336F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BBE51-43A1-4362-A4AA-0E0B7740DE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825" y="928688"/>
            <a:ext cx="889635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-457200"/>
            <a:ext cx="8848725" cy="1062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0" y="-304800"/>
            <a:ext cx="9048750" cy="131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" y="-762000"/>
            <a:ext cx="8943975" cy="1102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-457200"/>
            <a:ext cx="9001125" cy="1048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-533400"/>
            <a:ext cx="8629650" cy="106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2400"/>
            <a:ext cx="9763125" cy="784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1</cp:revision>
  <dcterms:created xsi:type="dcterms:W3CDTF">2016-10-11T21:36:57Z</dcterms:created>
  <dcterms:modified xsi:type="dcterms:W3CDTF">2016-10-11T21:39:26Z</dcterms:modified>
</cp:coreProperties>
</file>