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8644-5650-41D9-ADC2-A3664AB9749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BF79-08CE-45D2-9B62-AF61D24017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0"/>
            <a:ext cx="8715375" cy="764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381000"/>
            <a:ext cx="8410575" cy="1161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228600"/>
            <a:ext cx="8658225" cy="1181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609600"/>
            <a:ext cx="8448675" cy="759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2016-10-12T13:57:33Z</dcterms:created>
  <dcterms:modified xsi:type="dcterms:W3CDTF">2016-10-12T13:58:37Z</dcterms:modified>
</cp:coreProperties>
</file>