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93BA-3624-456F-A905-0C271586ABD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4A7A-6201-4461-8658-12B3516B4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85800"/>
            <a:ext cx="8715375" cy="1211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85800"/>
            <a:ext cx="8715375" cy="1211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201150" cy="905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381000"/>
            <a:ext cx="8543925" cy="1075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457200"/>
            <a:ext cx="8734425" cy="111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2016-10-17T14:10:24Z</dcterms:created>
  <dcterms:modified xsi:type="dcterms:W3CDTF">2016-10-17T14:13:31Z</dcterms:modified>
</cp:coreProperties>
</file>