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1730-DF79-49F7-88FA-D449DE738EA4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5CFE8-7FE6-4D3A-846F-1B7CA87DF7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0"/>
            <a:ext cx="8486775" cy="885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2016-10-17T14:13:36Z</dcterms:created>
  <dcterms:modified xsi:type="dcterms:W3CDTF">2016-10-17T14:14:16Z</dcterms:modified>
</cp:coreProperties>
</file>