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2F5A-CFE9-4890-9C56-5C84178E84F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1F00-C4B2-4D6C-A01E-6923E6EAB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981075"/>
            <a:ext cx="86010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791575" cy="1265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457200"/>
            <a:ext cx="8743950" cy="130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-457200"/>
            <a:ext cx="8972550" cy="852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2016-10-17T14:14:58Z</dcterms:created>
  <dcterms:modified xsi:type="dcterms:W3CDTF">2016-10-17T14:16:11Z</dcterms:modified>
</cp:coreProperties>
</file>