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1069-5696-462F-8E43-28CC7CCBBA5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7FB3-BAC3-4A52-8290-BE64CCE93C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0"/>
            <a:ext cx="9086850" cy="153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0"/>
            <a:ext cx="8943975" cy="1192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0"/>
            <a:ext cx="9010650" cy="158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2016-10-21T14:59:57Z</dcterms:created>
  <dcterms:modified xsi:type="dcterms:W3CDTF">2016-10-21T15:01:02Z</dcterms:modified>
</cp:coreProperties>
</file>