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C3B6-8FCE-4903-B97E-DCF66D6C3A4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67398-9555-49AB-9145-BE0E62135F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8915400" cy="158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2016-10-21T15:01:07Z</dcterms:created>
  <dcterms:modified xsi:type="dcterms:W3CDTF">2016-10-21T15:01:58Z</dcterms:modified>
</cp:coreProperties>
</file>