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C9BC-DDF7-431D-9B5D-980605AC4E0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E8B3-CEFB-4571-9669-141AF27142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70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2016-10-21T15:02:03Z</dcterms:created>
  <dcterms:modified xsi:type="dcterms:W3CDTF">2016-10-21T15:02:33Z</dcterms:modified>
</cp:coreProperties>
</file>