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E8FCF-1AAF-400A-9BBE-8CA4AC1EDE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599B-C426-46D5-8F53-74AEEADF68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96450" cy="115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471488"/>
            <a:ext cx="89630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0"/>
            <a:ext cx="8877300" cy="804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0"/>
            <a:ext cx="9001125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671513"/>
            <a:ext cx="86487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-304800"/>
            <a:ext cx="8867775" cy="833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2016-09-14T19:37:57Z</dcterms:created>
  <dcterms:modified xsi:type="dcterms:W3CDTF">2016-09-14T19:40:40Z</dcterms:modified>
</cp:coreProperties>
</file>