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8" y="4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5A02-5CF0-407A-9493-79CB0873766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10AD-328B-4054-8A91-078D241D86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0"/>
            <a:ext cx="8782050" cy="97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990600"/>
            <a:ext cx="56197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839325" cy="2079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2016-09-16T19:07:20Z</dcterms:created>
  <dcterms:modified xsi:type="dcterms:W3CDTF">2016-09-16T19:08:24Z</dcterms:modified>
</cp:coreProperties>
</file>