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4660A-12FE-4695-AED3-9CFE634F28F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250A-8AFD-4605-8C1C-27323FD8FD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0"/>
            <a:ext cx="8629650" cy="732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0"/>
            <a:ext cx="8782050" cy="963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8858250" cy="95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705850" cy="760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8" y="71438"/>
            <a:ext cx="869632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-381000"/>
            <a:ext cx="8858250" cy="1043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0"/>
            <a:ext cx="8782050" cy="901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0"/>
            <a:ext cx="8743950" cy="874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609600"/>
            <a:ext cx="9725026" cy="1080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2016-11-07T14:49:33Z</dcterms:created>
  <dcterms:modified xsi:type="dcterms:W3CDTF">2016-11-07T14:52:46Z</dcterms:modified>
</cp:coreProperties>
</file>