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7888-0FC6-46BD-A9DE-6B96E617641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FD58-EE4D-4C52-A696-DB298001F9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7888-0FC6-46BD-A9DE-6B96E617641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FD58-EE4D-4C52-A696-DB298001F9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7888-0FC6-46BD-A9DE-6B96E617641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FD58-EE4D-4C52-A696-DB298001F9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7888-0FC6-46BD-A9DE-6B96E617641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FD58-EE4D-4C52-A696-DB298001F9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7888-0FC6-46BD-A9DE-6B96E617641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FD58-EE4D-4C52-A696-DB298001F9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7888-0FC6-46BD-A9DE-6B96E617641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FD58-EE4D-4C52-A696-DB298001F9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7888-0FC6-46BD-A9DE-6B96E617641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FD58-EE4D-4C52-A696-DB298001F9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7888-0FC6-46BD-A9DE-6B96E617641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FD58-EE4D-4C52-A696-DB298001F9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7888-0FC6-46BD-A9DE-6B96E617641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FD58-EE4D-4C52-A696-DB298001F9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7888-0FC6-46BD-A9DE-6B96E617641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FD58-EE4D-4C52-A696-DB298001F9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7888-0FC6-46BD-A9DE-6B96E617641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CFD58-EE4D-4C52-A696-DB298001F9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B7888-0FC6-46BD-A9DE-6B96E6176415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CFD58-EE4D-4C52-A696-DB298001F9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3" y="514350"/>
            <a:ext cx="8524875" cy="582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688" y="0"/>
            <a:ext cx="8810625" cy="882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050" cy="1111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75" y="0"/>
            <a:ext cx="8934450" cy="1126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-381000"/>
            <a:ext cx="8343900" cy="900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2016-11-07T14:45:35Z</dcterms:created>
  <dcterms:modified xsi:type="dcterms:W3CDTF">2016-11-07T14:47:10Z</dcterms:modified>
</cp:coreProperties>
</file>