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C801-7FD3-4819-BAF9-88C0A6C2219F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1F7A-7C55-415F-A662-FF27B2475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C801-7FD3-4819-BAF9-88C0A6C2219F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1F7A-7C55-415F-A662-FF27B2475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C801-7FD3-4819-BAF9-88C0A6C2219F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1F7A-7C55-415F-A662-FF27B2475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C801-7FD3-4819-BAF9-88C0A6C2219F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1F7A-7C55-415F-A662-FF27B2475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C801-7FD3-4819-BAF9-88C0A6C2219F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1F7A-7C55-415F-A662-FF27B2475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C801-7FD3-4819-BAF9-88C0A6C2219F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1F7A-7C55-415F-A662-FF27B2475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C801-7FD3-4819-BAF9-88C0A6C2219F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1F7A-7C55-415F-A662-FF27B2475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C801-7FD3-4819-BAF9-88C0A6C2219F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1F7A-7C55-415F-A662-FF27B2475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C801-7FD3-4819-BAF9-88C0A6C2219F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1F7A-7C55-415F-A662-FF27B2475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C801-7FD3-4819-BAF9-88C0A6C2219F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1F7A-7C55-415F-A662-FF27B2475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C801-7FD3-4819-BAF9-88C0A6C2219F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1F7A-7C55-415F-A662-FF27B2475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6C801-7FD3-4819-BAF9-88C0A6C2219F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21F7A-7C55-415F-A662-FF27B24757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2100" cy="1037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" y="0"/>
            <a:ext cx="8820150" cy="999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" y="0"/>
            <a:ext cx="8610600" cy="916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8" y="0"/>
            <a:ext cx="8963025" cy="950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2016-11-07T14:47:14Z</dcterms:created>
  <dcterms:modified xsi:type="dcterms:W3CDTF">2016-11-07T14:49:29Z</dcterms:modified>
</cp:coreProperties>
</file>