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29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4F4FA-7641-478A-8AF5-8F41B0B582A2}" type="datetimeFigureOut">
              <a:rPr lang="en-US" smtClean="0"/>
              <a:t>11/14/2016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E03FD-8BCD-4DF3-993B-5317A70520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4F4FA-7641-478A-8AF5-8F41B0B582A2}" type="datetimeFigureOut">
              <a:rPr lang="en-US" smtClean="0"/>
              <a:t>11/14/2016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E03FD-8BCD-4DF3-993B-5317A70520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4F4FA-7641-478A-8AF5-8F41B0B582A2}" type="datetimeFigureOut">
              <a:rPr lang="en-US" smtClean="0"/>
              <a:t>11/14/2016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E03FD-8BCD-4DF3-993B-5317A70520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4F4FA-7641-478A-8AF5-8F41B0B582A2}" type="datetimeFigureOut">
              <a:rPr lang="en-US" smtClean="0"/>
              <a:t>11/14/2016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E03FD-8BCD-4DF3-993B-5317A70520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4F4FA-7641-478A-8AF5-8F41B0B582A2}" type="datetimeFigureOut">
              <a:rPr lang="en-US" smtClean="0"/>
              <a:t>11/14/2016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E03FD-8BCD-4DF3-993B-5317A70520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4F4FA-7641-478A-8AF5-8F41B0B582A2}" type="datetimeFigureOut">
              <a:rPr lang="en-US" smtClean="0"/>
              <a:t>11/14/2016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E03FD-8BCD-4DF3-993B-5317A70520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4F4FA-7641-478A-8AF5-8F41B0B582A2}" type="datetimeFigureOut">
              <a:rPr lang="en-US" smtClean="0"/>
              <a:t>11/14/2016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E03FD-8BCD-4DF3-993B-5317A70520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4F4FA-7641-478A-8AF5-8F41B0B582A2}" type="datetimeFigureOut">
              <a:rPr lang="en-US" smtClean="0"/>
              <a:t>11/14/2016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E03FD-8BCD-4DF3-993B-5317A70520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4F4FA-7641-478A-8AF5-8F41B0B582A2}" type="datetimeFigureOut">
              <a:rPr lang="en-US" smtClean="0"/>
              <a:t>11/14/2016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E03FD-8BCD-4DF3-993B-5317A70520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4F4FA-7641-478A-8AF5-8F41B0B582A2}" type="datetimeFigureOut">
              <a:rPr lang="en-US" smtClean="0"/>
              <a:t>11/14/2016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E03FD-8BCD-4DF3-993B-5317A70520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4F4FA-7641-478A-8AF5-8F41B0B582A2}" type="datetimeFigureOut">
              <a:rPr lang="en-US" smtClean="0"/>
              <a:t>11/14/2016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E03FD-8BCD-4DF3-993B-5317A70520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B4F4FA-7641-478A-8AF5-8F41B0B582A2}" type="datetimeFigureOut">
              <a:rPr lang="en-US" smtClean="0"/>
              <a:t>11/14/2016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0E03FD-8BCD-4DF3-993B-5317A705206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6275" y="966788"/>
            <a:ext cx="7791450" cy="492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2413" y="0"/>
            <a:ext cx="8639175" cy="1013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638" y="0"/>
            <a:ext cx="8848725" cy="7048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" y="0"/>
            <a:ext cx="9029700" cy="1629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(4:3)</PresentationFormat>
  <Paragraphs>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Slide 1</vt:lpstr>
      <vt:lpstr>Slide 2</vt:lpstr>
      <vt:lpstr>Slide 3</vt:lpstr>
      <vt:lpstr>Slide 4</vt:lpstr>
    </vt:vector>
  </TitlesOfParts>
  <Company>SCSS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SCSS</dc:creator>
  <cp:lastModifiedBy>SCSS</cp:lastModifiedBy>
  <cp:revision>1</cp:revision>
  <dcterms:created xsi:type="dcterms:W3CDTF">2016-11-14T20:36:57Z</dcterms:created>
  <dcterms:modified xsi:type="dcterms:W3CDTF">2016-11-14T20:38:07Z</dcterms:modified>
</cp:coreProperties>
</file>