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0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318F-2C4E-4620-9DAB-02102CD15D0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6FAD-F913-4A06-BD4C-50924A69F8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0"/>
            <a:ext cx="8753475" cy="905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44050" cy="1232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0"/>
            <a:ext cx="8886825" cy="907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0"/>
            <a:ext cx="8915400" cy="148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100013"/>
            <a:ext cx="8696325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0"/>
            <a:ext cx="8810625" cy="133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2016-11-14T20:38:15Z</dcterms:created>
  <dcterms:modified xsi:type="dcterms:W3CDTF">2016-11-14T20:39:34Z</dcterms:modified>
</cp:coreProperties>
</file>