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3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9CECC-7BA8-4340-9193-D8DA72BFFA5E}" type="datetimeFigureOut">
              <a:rPr lang="en-US" smtClean="0"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F13EE-24C7-4446-AC96-A1A2797E98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28600"/>
            <a:ext cx="9344025" cy="1000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0"/>
            <a:ext cx="8801100" cy="1133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0"/>
            <a:ext cx="9029700" cy="1253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04800"/>
            <a:ext cx="9429750" cy="134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-457200"/>
            <a:ext cx="8829675" cy="829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9305925" cy="1635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2016-11-14T20:39:38Z</dcterms:created>
  <dcterms:modified xsi:type="dcterms:W3CDTF">2016-11-14T20:40:56Z</dcterms:modified>
</cp:coreProperties>
</file>