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9B6D-2F50-495C-BBB0-ED7444C92FB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41A3A-6778-4161-9330-8DC21EB4B7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8" y="1014413"/>
            <a:ext cx="877252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3" y="0"/>
            <a:ext cx="8905875" cy="156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3" y="733425"/>
            <a:ext cx="88677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0225" cy="130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8" y="133350"/>
            <a:ext cx="8505825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3" y="0"/>
            <a:ext cx="9020175" cy="1234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38200"/>
            <a:ext cx="9448800" cy="1108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2016-09-14T13:50:23Z</dcterms:created>
  <dcterms:modified xsi:type="dcterms:W3CDTF">2016-09-14T13:52:23Z</dcterms:modified>
</cp:coreProperties>
</file>