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24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4A336-F1F4-4D43-9B5C-8AD342067E2B}" type="datetimeFigureOut">
              <a:rPr lang="en-US" smtClean="0"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937D2-9E12-4444-8843-19F1BCF91A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24975" cy="753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3438" y="0"/>
            <a:ext cx="7477125" cy="695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8" y="642938"/>
            <a:ext cx="8201025" cy="557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-304800"/>
            <a:ext cx="8648700" cy="148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-609600"/>
            <a:ext cx="8496300" cy="967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7200"/>
            <a:ext cx="8953500" cy="146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8" y="190500"/>
            <a:ext cx="854392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25" y="0"/>
            <a:ext cx="9048750" cy="1474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SCSS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SCSS</dc:creator>
  <cp:lastModifiedBy>SCSS</cp:lastModifiedBy>
  <cp:revision>1</cp:revision>
  <dcterms:created xsi:type="dcterms:W3CDTF">2016-09-09T18:28:40Z</dcterms:created>
  <dcterms:modified xsi:type="dcterms:W3CDTF">2016-09-09T18:32:06Z</dcterms:modified>
</cp:coreProperties>
</file>