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2CB3-06B6-4887-A465-3BF85C8DAA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AFA3-80DF-4A36-9FF7-A1E37163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2CB3-06B6-4887-A465-3BF85C8DAA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AFA3-80DF-4A36-9FF7-A1E37163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2CB3-06B6-4887-A465-3BF85C8DAA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AFA3-80DF-4A36-9FF7-A1E37163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2CB3-06B6-4887-A465-3BF85C8DAA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AFA3-80DF-4A36-9FF7-A1E37163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2CB3-06B6-4887-A465-3BF85C8DAA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AFA3-80DF-4A36-9FF7-A1E37163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2CB3-06B6-4887-A465-3BF85C8DAA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AFA3-80DF-4A36-9FF7-A1E37163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2CB3-06B6-4887-A465-3BF85C8DAA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AFA3-80DF-4A36-9FF7-A1E37163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2CB3-06B6-4887-A465-3BF85C8DAA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AFA3-80DF-4A36-9FF7-A1E37163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2CB3-06B6-4887-A465-3BF85C8DAA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AFA3-80DF-4A36-9FF7-A1E37163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2CB3-06B6-4887-A465-3BF85C8DAA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AFA3-80DF-4A36-9FF7-A1E37163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2CB3-06B6-4887-A465-3BF85C8DAA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AFA3-80DF-4A36-9FF7-A1E37163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52CB3-06B6-4887-A465-3BF85C8DAA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AFA3-80DF-4A36-9FF7-A1E37163BB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3" y="0"/>
            <a:ext cx="8867775" cy="1067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0"/>
            <a:ext cx="8353425" cy="945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0"/>
            <a:ext cx="8639175" cy="836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2</cp:revision>
  <dcterms:created xsi:type="dcterms:W3CDTF">2016-09-15T15:13:11Z</dcterms:created>
  <dcterms:modified xsi:type="dcterms:W3CDTF">2016-09-15T19:19:57Z</dcterms:modified>
</cp:coreProperties>
</file>