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17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0EF4-9677-44BE-AB09-5E027FFB11C9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7C38-AD08-4813-9346-C91F0B21C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0EF4-9677-44BE-AB09-5E027FFB11C9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7C38-AD08-4813-9346-C91F0B21C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0EF4-9677-44BE-AB09-5E027FFB11C9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7C38-AD08-4813-9346-C91F0B21C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0EF4-9677-44BE-AB09-5E027FFB11C9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7C38-AD08-4813-9346-C91F0B21C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0EF4-9677-44BE-AB09-5E027FFB11C9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7C38-AD08-4813-9346-C91F0B21C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0EF4-9677-44BE-AB09-5E027FFB11C9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7C38-AD08-4813-9346-C91F0B21C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0EF4-9677-44BE-AB09-5E027FFB11C9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7C38-AD08-4813-9346-C91F0B21C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0EF4-9677-44BE-AB09-5E027FFB11C9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7C38-AD08-4813-9346-C91F0B21C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0EF4-9677-44BE-AB09-5E027FFB11C9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7C38-AD08-4813-9346-C91F0B21C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0EF4-9677-44BE-AB09-5E027FFB11C9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7C38-AD08-4813-9346-C91F0B21C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0EF4-9677-44BE-AB09-5E027FFB11C9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7C38-AD08-4813-9346-C91F0B21C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0EF4-9677-44BE-AB09-5E027FFB11C9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C7C38-AD08-4813-9346-C91F0B21C7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0"/>
            <a:ext cx="8858250" cy="985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304800"/>
            <a:ext cx="8696325" cy="832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" y="1195388"/>
            <a:ext cx="87058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" y="323850"/>
            <a:ext cx="8629650" cy="621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0"/>
            <a:ext cx="8715375" cy="764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713" y="0"/>
            <a:ext cx="8410575" cy="1161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" y="0"/>
            <a:ext cx="8782050" cy="1236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2016-09-26T16:46:39Z</dcterms:created>
  <dcterms:modified xsi:type="dcterms:W3CDTF">2016-09-26T16:49:04Z</dcterms:modified>
</cp:coreProperties>
</file>