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60AC-BC68-4084-AACC-595D0062E405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DFCE-055B-4640-9BEC-15954E7D4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60AC-BC68-4084-AACC-595D0062E405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DFCE-055B-4640-9BEC-15954E7D4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60AC-BC68-4084-AACC-595D0062E405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DFCE-055B-4640-9BEC-15954E7D4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60AC-BC68-4084-AACC-595D0062E405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DFCE-055B-4640-9BEC-15954E7D4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60AC-BC68-4084-AACC-595D0062E405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DFCE-055B-4640-9BEC-15954E7D4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60AC-BC68-4084-AACC-595D0062E405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DFCE-055B-4640-9BEC-15954E7D4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60AC-BC68-4084-AACC-595D0062E405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DFCE-055B-4640-9BEC-15954E7D4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60AC-BC68-4084-AACC-595D0062E405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DFCE-055B-4640-9BEC-15954E7D4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60AC-BC68-4084-AACC-595D0062E405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DFCE-055B-4640-9BEC-15954E7D4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60AC-BC68-4084-AACC-595D0062E405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DFCE-055B-4640-9BEC-15954E7D4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60AC-BC68-4084-AACC-595D0062E405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DFCE-055B-4640-9BEC-15954E7D4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660AC-BC68-4084-AACC-595D0062E405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9DFCE-055B-4640-9BEC-15954E7D49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3" y="261938"/>
            <a:ext cx="8677275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-609600"/>
            <a:ext cx="7829550" cy="901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457200"/>
            <a:ext cx="8658225" cy="912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-762000"/>
            <a:ext cx="8448675" cy="1037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0"/>
            <a:ext cx="7239000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-381000"/>
            <a:ext cx="8905875" cy="1064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609600"/>
            <a:ext cx="8724900" cy="1183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762000"/>
            <a:ext cx="9629775" cy="134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2</cp:revision>
  <dcterms:created xsi:type="dcterms:W3CDTF">2016-09-23T14:09:19Z</dcterms:created>
  <dcterms:modified xsi:type="dcterms:W3CDTF">2016-09-23T14:11:44Z</dcterms:modified>
</cp:coreProperties>
</file>